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1" autoAdjust="0"/>
  </p:normalViewPr>
  <p:slideViewPr>
    <p:cSldViewPr>
      <p:cViewPr>
        <p:scale>
          <a:sx n="76" d="100"/>
          <a:sy n="76" d="100"/>
        </p:scale>
        <p:origin x="-184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1948-D471-4810-B4D3-E092087F9E7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E8D7-2D0C-4B2F-AAA8-2F76B7032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67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E8D7-2D0C-4B2F-AAA8-2F76B70320C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34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lasticWrap trans="21000" smoothness="9"/>
                    </a14:imgEffect>
                    <a14:imgEffect>
                      <a14:colorTemperature colorTemp="51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E290BA-432D-4C72-B1B2-7E04FB37A3C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76D41-E063-486F-9EBA-20D3FCCEF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Вода </a:t>
            </a:r>
            <a:r>
              <a:rPr lang="ru-RU" smtClean="0"/>
              <a:t>в </a:t>
            </a:r>
            <a:r>
              <a:rPr lang="ru-RU" smtClean="0"/>
              <a:t>творчестве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И. К. Айвазовского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9957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«Чесменский бой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68760"/>
            <a:ext cx="4070256" cy="5040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1848 году Айвазовский выдал еще один шедевр маслом - «Чесменский бой</a:t>
            </a:r>
            <a:r>
              <a:rPr lang="ru-RU" dirty="0" smtClean="0"/>
              <a:t>».</a:t>
            </a:r>
          </a:p>
          <a:p>
            <a:r>
              <a:rPr lang="ru-RU" dirty="0"/>
              <a:t>Художник показал на полотне одно из самых героических сражений в истории российского флота, происходившего в ночь на 26 июня </a:t>
            </a:r>
            <a:r>
              <a:rPr lang="ru-RU" dirty="0" smtClean="0"/>
              <a:t>1770 года</a:t>
            </a:r>
            <a:r>
              <a:rPr lang="ru-RU" dirty="0"/>
              <a:t>. Как точно он передает то, чего не видел сам, но пережили моряки. Кругом горят и взрываются корабли, вспыхивают мачты, взлетают в воздух их обломки.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788024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44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Айвазовский Иван Константинович прожил долгую и интересную жизнь (он умер в 1900 году), соединив в себе две эпохи, две половины XIX столетия. Ему довелось лично общаться с Пушкиным, Брюлловым и Крамским. На его глазах менялась политическая ситуация, рождались и умирали эстетические течения. Но они его словно и не касались. Его море штормит и волнуется, его парусники треплет ветер и разбивает в щепы буря, но сам он </a:t>
            </a:r>
            <a:r>
              <a:rPr lang="ru-RU" dirty="0" smtClean="0"/>
              <a:t>неколебим </a:t>
            </a:r>
            <a:r>
              <a:rPr lang="ru-RU" dirty="0"/>
              <a:t>как скала. Невероятно популярный при жизни, Айвазовский и для современных зрителей нашего времени вызывает неподдельный восторг у зрителей, за его произведениями «охотятся» музеи, аукционы и частные коллекционеры. На международном художественном рынке Айвазовский — один из самых ценимых и дорогих русских живописцев.</a:t>
            </a:r>
          </a:p>
        </p:txBody>
      </p:sp>
    </p:spTree>
    <p:extLst>
      <p:ext uri="{BB962C8B-B14F-4D97-AF65-F5344CB8AC3E}">
        <p14:creationId xmlns="" xmlns:p14="http://schemas.microsoft.com/office/powerpoint/2010/main" val="998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3235" y="1600200"/>
            <a:ext cx="6637530" cy="470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«Вода,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чувствами»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</a:t>
            </a:r>
            <a:r>
              <a:rPr lang="ru-RU" dirty="0" err="1" smtClean="0"/>
              <a:t>Антуан</a:t>
            </a:r>
            <a:r>
              <a:rPr lang="ru-RU" dirty="0" smtClean="0"/>
              <a:t> де Сент-Экзюпери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3501008"/>
          </a:xfrm>
        </p:spPr>
        <p:txBody>
          <a:bodyPr>
            <a:normAutofit fontScale="90000"/>
          </a:bodyPr>
          <a:lstStyle/>
          <a:p>
            <a:r>
              <a:rPr lang="ru-RU" dirty="0"/>
              <a:t>Вода - Прозрачная бесцветная жидкость, образующая ручьи, реки, озера, моря и представляющая собой химическое соединение водорода с кислородом.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35629"/>
            <a:ext cx="6237496" cy="3133731"/>
          </a:xfrm>
        </p:spPr>
      </p:pic>
    </p:spTree>
    <p:extLst>
      <p:ext uri="{BB962C8B-B14F-4D97-AF65-F5344CB8AC3E}">
        <p14:creationId xmlns="" xmlns:p14="http://schemas.microsoft.com/office/powerpoint/2010/main" val="3036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514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воды в жизни человека огромно. Неудивительно что люди всегда всячески пытались воспеть эту стихию в разнообразных видах искусства, в том числе и в живописи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Пальма первенства в русской и мировой живописи по изображению океанов и морей по праву принадлежит И. К. Айвазовскому – известному русскому художнику 19 века.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9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556792"/>
            <a:ext cx="6624736" cy="5544616"/>
          </a:xfrm>
        </p:spPr>
        <p:txBody>
          <a:bodyPr numCol="1">
            <a:normAutofit/>
          </a:bodyPr>
          <a:lstStyle/>
          <a:p>
            <a:pPr lvl="4"/>
            <a:r>
              <a:rPr lang="ru-RU" dirty="0" err="1" smtClean="0"/>
              <a:t>Ива́н</a:t>
            </a:r>
            <a:r>
              <a:rPr lang="ru-RU" dirty="0" smtClean="0"/>
              <a:t> </a:t>
            </a:r>
            <a:r>
              <a:rPr lang="ru-RU" dirty="0" err="1" smtClean="0"/>
              <a:t>Константи́нович</a:t>
            </a:r>
            <a:r>
              <a:rPr lang="ru-RU" dirty="0" smtClean="0"/>
              <a:t> </a:t>
            </a:r>
            <a:r>
              <a:rPr lang="ru-RU" dirty="0" err="1" smtClean="0"/>
              <a:t>Айвазо́вский</a:t>
            </a:r>
            <a:r>
              <a:rPr lang="ru-RU" dirty="0" smtClean="0"/>
              <a:t>  — русский художник-маринист, баталист, коллекционер, меценат. Живописец Главного Морского штаба, академик и почётный член Императорской Академии художеств, почётный член Академий художеств в Амстердаме, Риме, Париже, Флоренции и Штутгарте.</a:t>
            </a:r>
          </a:p>
          <a:p>
            <a:endParaRPr lang="ru-RU" dirty="0" smtClean="0"/>
          </a:p>
          <a:p>
            <a:pPr lvl="4"/>
            <a:r>
              <a:rPr lang="ru-RU" dirty="0" smtClean="0"/>
              <a:t>Наиболее выдающийся художник армянского происхождения XIX века. Брат армянского историка и архиепископа Армянской Апостольской Церкви </a:t>
            </a:r>
            <a:r>
              <a:rPr lang="ru-RU" dirty="0" err="1" smtClean="0"/>
              <a:t>Габриэла</a:t>
            </a:r>
            <a:r>
              <a:rPr lang="ru-RU" dirty="0" smtClean="0"/>
              <a:t> Айвазовского.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1" y="1702080"/>
            <a:ext cx="3456384" cy="4967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0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Море в картинах                                  И. К. Айвазовского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196752"/>
            <a:ext cx="5338936" cy="4752568"/>
          </a:xfrm>
        </p:spPr>
        <p:txBody>
          <a:bodyPr>
            <a:normAutofit fontScale="92500"/>
          </a:bodyPr>
          <a:lstStyle/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Айвазовский </a:t>
            </a:r>
            <a:r>
              <a:rPr lang="ru-RU" dirty="0"/>
              <a:t>был в первую очередь маринист. Зачастую сюжет картины является лишь предлогом для написания морских волн, как, например, на картине «Наполеон на острове Святой Елены</a:t>
            </a:r>
            <a:r>
              <a:rPr lang="ru-RU" dirty="0" smtClean="0"/>
              <a:t>»</a:t>
            </a:r>
          </a:p>
          <a:p>
            <a:pPr lvl="2"/>
            <a:r>
              <a:rPr lang="ru-RU" dirty="0"/>
              <a:t>Метод работы художника заключался в том, что он не писал своих картин с натуры, а восстанавливал их по памяти, с помощью схематичных </a:t>
            </a:r>
            <a:endParaRPr lang="ru-RU" dirty="0" smtClean="0"/>
          </a:p>
          <a:p>
            <a:pPr lvl="2"/>
            <a:r>
              <a:rPr lang="ru-RU" dirty="0" smtClean="0"/>
              <a:t>рисунков.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968552" cy="4794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8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Выдающиеся работы художника: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246758" cy="25922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049688"/>
            <a:ext cx="4170343" cy="2594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500570"/>
            <a:ext cx="4071966" cy="2124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860"/>
            <a:ext cx="4357718" cy="2954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59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«Девятый вал»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1484784"/>
            <a:ext cx="5544616" cy="4032448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ru-RU" dirty="0" smtClean="0"/>
              <a:t>«</a:t>
            </a:r>
            <a:r>
              <a:rPr lang="ru-RU" dirty="0"/>
              <a:t>Девятый вал» — одна из самых </a:t>
            </a:r>
            <a:r>
              <a:rPr lang="ru-RU" dirty="0" smtClean="0"/>
              <a:t>знаменитых </a:t>
            </a:r>
            <a:r>
              <a:rPr lang="ru-RU" dirty="0"/>
              <a:t>картин русского </a:t>
            </a:r>
            <a:r>
              <a:rPr lang="ru-RU" dirty="0" smtClean="0"/>
              <a:t>художника-мариниста </a:t>
            </a:r>
            <a:r>
              <a:rPr lang="ru-RU" dirty="0"/>
              <a:t>Ивана </a:t>
            </a:r>
            <a:r>
              <a:rPr lang="ru-RU" dirty="0" smtClean="0"/>
              <a:t>Айвазовского</a:t>
            </a:r>
            <a:r>
              <a:rPr lang="ru-RU" dirty="0"/>
              <a:t>, хранится в Русском </a:t>
            </a:r>
            <a:r>
              <a:rPr lang="ru-RU" dirty="0" smtClean="0"/>
              <a:t>музее </a:t>
            </a:r>
            <a:endParaRPr lang="ru-RU" dirty="0"/>
          </a:p>
          <a:p>
            <a:pPr lvl="3"/>
            <a:r>
              <a:rPr lang="ru-RU" dirty="0" smtClean="0"/>
              <a:t>Живописец </a:t>
            </a:r>
            <a:r>
              <a:rPr lang="ru-RU" dirty="0"/>
              <a:t>изображает море после очень сильного ночного шторма и людей, потерпевших кораблекрушение. Лучи солнца освещают громадные волны. Самая большая из них — девятый вал — готова обрушиться на людей, пытающихся спастись на обломках мачты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140968"/>
            <a:ext cx="4505979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0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«Волна»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12776"/>
            <a:ext cx="5050904" cy="4896584"/>
          </a:xfrm>
        </p:spPr>
        <p:txBody>
          <a:bodyPr/>
          <a:lstStyle/>
          <a:p>
            <a:pPr lvl="4"/>
            <a:r>
              <a:rPr lang="ru-RU" dirty="0"/>
              <a:t>Картина «Волна», написанная Айвазовским в конце жизни до сих пор считается одной из самых сильных работ художника. Бурное море в зимний ветреный день – довольно простой сюжет, но сколько в этой картине силы и мощи.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84784"/>
            <a:ext cx="4786346" cy="501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574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Вода в творчестве   И. К. Айвазовского</vt:lpstr>
      <vt:lpstr>Слайд 2</vt:lpstr>
      <vt:lpstr>Вода - Прозрачная бесцветная жидкость, образующая ручьи, реки, озера, моря и представляющая собой химическое соединение водорода с кислородом.</vt:lpstr>
      <vt:lpstr>Значение воды в жизни человека огромно. Неудивительно что люди всегда всячески пытались воспеть эту стихию в разнообразных видах искусства, в том числе и в живописи</vt:lpstr>
      <vt:lpstr>Биография</vt:lpstr>
      <vt:lpstr>Море в картинах                                  И. К. Айвазовского</vt:lpstr>
      <vt:lpstr>Выдающиеся работы художника:</vt:lpstr>
      <vt:lpstr>«Девятый вал»</vt:lpstr>
      <vt:lpstr>«Волна»</vt:lpstr>
      <vt:lpstr>«Чесменский бой»</vt:lpstr>
      <vt:lpstr>Заключение</vt:lpstr>
      <vt:lpstr>СПАСИБО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творчестве И. К. Айвазовского</dc:title>
  <dc:creator>User</dc:creator>
  <cp:lastModifiedBy>User</cp:lastModifiedBy>
  <cp:revision>25</cp:revision>
  <dcterms:created xsi:type="dcterms:W3CDTF">2018-04-30T18:42:21Z</dcterms:created>
  <dcterms:modified xsi:type="dcterms:W3CDTF">2020-09-17T20:47:01Z</dcterms:modified>
</cp:coreProperties>
</file>