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4940F1A-B7CF-4C0E-96B2-B3E9E41EAF9B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D41AD5-2E84-4F46-A534-B287424C7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1AD5-2E84-4F46-A534-B287424C7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4940F1A-B7CF-4C0E-96B2-B3E9E41EAF9B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D41AD5-2E84-4F46-A534-B287424C7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D41AD5-2E84-4F46-A534-B287424C70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D41AD5-2E84-4F46-A534-B287424C70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940F1A-B7CF-4C0E-96B2-B3E9E41EAF9B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D41AD5-2E84-4F46-A534-B287424C70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940F1A-B7CF-4C0E-96B2-B3E9E41EAF9B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D41AD5-2E84-4F46-A534-B287424C70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D41AD5-2E84-4F46-A534-B287424C7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D41AD5-2E84-4F46-A534-B287424C7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0F1A-B7CF-4C0E-96B2-B3E9E41EAF9B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D41AD5-2E84-4F46-A534-B287424C70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4940F1A-B7CF-4C0E-96B2-B3E9E41EAF9B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D41AD5-2E84-4F46-A534-B287424C70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940F1A-B7CF-4C0E-96B2-B3E9E41EAF9B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D41AD5-2E84-4F46-A534-B287424C7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«Сделай правильный выбор»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</a:t>
            </a:r>
            <a:endParaRPr lang="ru-RU" dirty="0" smtClean="0"/>
          </a:p>
        </p:txBody>
      </p:sp>
      <p:pic>
        <p:nvPicPr>
          <p:cNvPr id="5" name="Рисунок 4" descr="eda-napitki-spirtnoe-stakany-butylka-12539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000372"/>
            <a:ext cx="8786874" cy="38576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80328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Биохимический механизм воздействия алкоголя на организм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357430"/>
            <a:ext cx="8408890" cy="37385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Нарушение в обмене веществ и в энергетическом балансе приводят к изменениям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контрольно-регуляторной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функции нервных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Около 85% алкоголя, попавшего в организм, разрушается в печени, частично окисляясь до уксусной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кислоты;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систематическом употреблении алкоголя снижается устойчивость организма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инфекциям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влиянию отравляющих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веществ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влиянием алкоголя некоторые лекарства начинают проявлять совершенно неожиданные свойства: лечение не дает положительного эффекта, а состояние ухудшается.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 отравления алкоголем: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071678"/>
            <a:ext cx="8153400" cy="40243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Из-за паралича мозговых центров у человека наблюдаются легкое психическое возбуждение и повышенная двигательная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Наблюдается сильное психомоторное возбуждение, нарушение координации движений и начальная фаза помрачения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сознания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 находится без сознания, но рефлексы у него сохраняются и все еще в нормальном состоянии находится дыхательная и сердечно - сосудистая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системы;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 сильно бледнеет в связи с резким падением артериального давления и ослаблением дыхания, он впадает в кому, и это может кончиться смертью.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делать, чтобы не употреблять алкоголь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2623" t="21610" r="20201" b="13241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8202088_1268596397_5usem9mfi8xqkv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00364" cy="2786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2786058"/>
            <a:ext cx="70009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Алкоголь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наркотик, который содержится в пиве, вине и спиртных напитках. Он замедляет течение всех процессов в организме. Может влиять на речь, чувства, действия и мышление человека. У людей постоянно употребляющих алкоголь могут появиться заболевания печени, почек, желудка и мозга.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Алкоголизм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форма химической зависимости, отличающаяся от наркомании тем, что алкоголь является легальным веществом.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Злоупотребление алкоголем ведет  к деградации личности, делает человека психически неуравновешенным.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715436" cy="485778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Алкоголь – это яд!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Опыты на растениях, жуках, птицах и животных показали, что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алкоголь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вреден для живых организмов. Спирт ослабляет рост семян растений и убивает в них жизнеспособность. Проникнув в организм, алкоголь становится очень вредным для организма. Когда он проникает в нервную систему, он замедляет реакцию, управляет нашим поведением, настроением.</a:t>
            </a:r>
          </a:p>
          <a:p>
            <a:pPr>
              <a:lnSpc>
                <a:spcPct val="120000"/>
              </a:lnSpc>
              <a:buNone/>
            </a:pP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Алкоголь</a:t>
            </a: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поражает не только нервную систему, но и сердце. Сердце нуждается в постоянном притоке питательных веществ и кислорода, а алкоголь препятствует ему, поэтому сердце может остановиться, и наступает смерть.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lcohol-clipart-not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143999" y="4643446"/>
            <a:ext cx="45719" cy="221455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715436" cy="4495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Этиловый спирт легко воспламеняющаяся, бесцветная жидкость с характерным запахом, относятся к сильнодействующим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наркотикам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Алкогольные напитки различаются по содержанию в них алкоголя. Чем больше содержится алкоголя, тем более крепкий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напиток;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Эксперты ВОЗ считают, что если потребление алкоголя превышает 8 литров в год на человека, то это опасно для здоровья. По данным Госкомстата среднее употребление чистого алкоголя на одного человека в год в России составляет 14-15 литров на душу населения.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357166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Алкоголь – это яд!</a:t>
            </a:r>
            <a:endParaRPr lang="ru-RU" sz="2800" dirty="0"/>
          </a:p>
        </p:txBody>
      </p:sp>
      <p:pic>
        <p:nvPicPr>
          <p:cNvPr id="4" name="Рисунок 3" descr="alcohol-clipart-not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215074" y="4429132"/>
            <a:ext cx="2928926" cy="242886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организм человека алкоголь оказывает следующее влияние: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857364"/>
            <a:ext cx="8245632" cy="21431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Убивает сердце;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Замедляет работу центральной нервной системы, снижает ее эффективность;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Стимулирует производство мочи (клетки обезвоживаются);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Выводит из строя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печень.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лкого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429132"/>
            <a:ext cx="3929058" cy="24288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8858280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одного употребления небольшого количества алкоголя, он сохраняется в мозге, сердце, почках, желудке от 49 часов до 15 суток. При употреблении алкоголя исчезают запреты, беспокойство и волнение они уступают место эйфории. Ухудшается зрение, речь и координация движений.  У алкоголиков развивается цирроз печени, увеличивается селезенка.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Попадая в кровь, алкоголь нейтрализует заряд эритроцитов. В результате эритроциты  начинают слипаться и образовывать тромбы. Тромбы, образующиеся в капиллярах  головного мозга, лишают клетки головного мозга кислорода. </a:t>
            </a:r>
          </a:p>
        </p:txBody>
      </p:sp>
      <p:pic>
        <p:nvPicPr>
          <p:cNvPr id="6" name="Рисунок 5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429132"/>
            <a:ext cx="4429124" cy="242886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женского алкоголизма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643998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Алкоголь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негативно влияет на женские половые органы.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предпочитают употреблять алкоголь в одиночестве. В отличии от мужчин алкоголиков, женщины чаще вовлекаются в употребление наркотиков, более склонны к суициду, страдают психическими расстройствами. Женский алкоголизм трудно поддается лечению. Продолжительность жизни сильно пьющих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10 - 12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 меньше средней.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Как-распознать-в-жене-алкоголика-300x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071942"/>
            <a:ext cx="5000628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551766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Задержка умственного развития детей – одно из главных последствий алкоголизма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7695" t="19068" r="24957" b="20550"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Самое страшное поражение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45632" cy="4495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алкоголиков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3 - 4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раза чаще становятся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алкоголиками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Пристрастие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алкоголю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причина различных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преступлений;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момента окончания 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мировой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войны,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которая унесла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 30 миллионов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человек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Россия из-за пьянства потеряла около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17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миллионов человек.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8e75356d9b264262a6918ba8c559b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857628"/>
            <a:ext cx="4929190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339</TotalTime>
  <Words>676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Слайд 1</vt:lpstr>
      <vt:lpstr>Слайд 2</vt:lpstr>
      <vt:lpstr>Слайд 3</vt:lpstr>
      <vt:lpstr>Слайд 4</vt:lpstr>
      <vt:lpstr> На организм человека алкоголь оказывает следующее влияние:</vt:lpstr>
      <vt:lpstr>Слайд 6</vt:lpstr>
      <vt:lpstr>Особенности женского алкоголизма</vt:lpstr>
      <vt:lpstr>Задержка умственного развития детей – одно из главных последствий алкоголизма родителей</vt:lpstr>
      <vt:lpstr>Самое страшное поражение</vt:lpstr>
      <vt:lpstr>Биохимический механизм воздействия алкоголя на организм</vt:lpstr>
      <vt:lpstr>Степени отравления алкоголем:</vt:lpstr>
      <vt:lpstr>Что делать, чтобы не употреблять алкоголь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2018-02-18T09:26:32Z</dcterms:created>
  <dcterms:modified xsi:type="dcterms:W3CDTF">2020-08-24T11:51:00Z</dcterms:modified>
</cp:coreProperties>
</file>