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5"/>
  </p:notesMasterIdLst>
  <p:sldIdLst>
    <p:sldId id="256" r:id="rId2"/>
    <p:sldId id="275" r:id="rId3"/>
    <p:sldId id="282" r:id="rId4"/>
    <p:sldId id="263" r:id="rId5"/>
    <p:sldId id="276" r:id="rId6"/>
    <p:sldId id="277" r:id="rId7"/>
    <p:sldId id="284" r:id="rId8"/>
    <p:sldId id="278" r:id="rId9"/>
    <p:sldId id="283" r:id="rId10"/>
    <p:sldId id="279" r:id="rId11"/>
    <p:sldId id="281" r:id="rId12"/>
    <p:sldId id="285" r:id="rId13"/>
    <p:sldId id="28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816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82963-94C0-4013-BFDE-BBE2730C8A0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D0181-71CB-4945-858A-6C253CABD8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D0181-71CB-4945-858A-6C253CABD8F0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D0181-71CB-4945-858A-6C253CABD8F0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4940F1A-B7CF-4C0E-96B2-B3E9E41EAF9B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1D41AD5-2E84-4F46-A534-B287424C70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0F1A-B7CF-4C0E-96B2-B3E9E41EAF9B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1AD5-2E84-4F46-A534-B287424C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0F1A-B7CF-4C0E-96B2-B3E9E41EAF9B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1AD5-2E84-4F46-A534-B287424C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0F1A-B7CF-4C0E-96B2-B3E9E41EAF9B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1AD5-2E84-4F46-A534-B287424C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0F1A-B7CF-4C0E-96B2-B3E9E41EAF9B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1AD5-2E84-4F46-A534-B287424C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0F1A-B7CF-4C0E-96B2-B3E9E41EAF9B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1AD5-2E84-4F46-A534-B287424C70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0F1A-B7CF-4C0E-96B2-B3E9E41EAF9B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1AD5-2E84-4F46-A534-B287424C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0F1A-B7CF-4C0E-96B2-B3E9E41EAF9B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1AD5-2E84-4F46-A534-B287424C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0F1A-B7CF-4C0E-96B2-B3E9E41EAF9B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1AD5-2E84-4F46-A534-B287424C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0F1A-B7CF-4C0E-96B2-B3E9E41EAF9B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1AD5-2E84-4F46-A534-B287424C70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0F1A-B7CF-4C0E-96B2-B3E9E41EAF9B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1AD5-2E84-4F46-A534-B287424C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4940F1A-B7CF-4C0E-96B2-B3E9E41EAF9B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1D41AD5-2E84-4F46-A534-B287424C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en-US" sz="4800" dirty="0" smtClean="0">
              <a:solidFill>
                <a:schemeClr val="tx1"/>
              </a:solidFill>
            </a:endParaRPr>
          </a:p>
          <a:p>
            <a:endParaRPr lang="en-US" sz="4800" dirty="0">
              <a:solidFill>
                <a:schemeClr val="tx1"/>
              </a:solidFill>
            </a:endParaRPr>
          </a:p>
          <a:p>
            <a:r>
              <a:rPr lang="en-US" sz="3200" b="1" i="1" dirty="0" smtClean="0">
                <a:solidFill>
                  <a:schemeClr val="tx1"/>
                </a:solidFill>
              </a:rPr>
              <a:t>                             </a:t>
            </a:r>
            <a:r>
              <a:rPr lang="ru-RU" sz="3200" b="1" i="1" dirty="0" smtClean="0">
                <a:solidFill>
                  <a:schemeClr val="tx1"/>
                </a:solidFill>
              </a:rPr>
              <a:t>Презентация на тему</a:t>
            </a:r>
            <a:r>
              <a:rPr lang="ru-RU" sz="3200" b="1" i="1" dirty="0">
                <a:solidFill>
                  <a:schemeClr val="tx1"/>
                </a:solidFill>
              </a:rPr>
              <a:t>:</a:t>
            </a:r>
            <a:endParaRPr lang="ru-RU" sz="3200" b="1" i="1" dirty="0" smtClean="0">
              <a:solidFill>
                <a:schemeClr val="tx1"/>
              </a:solidFill>
            </a:endParaRPr>
          </a:p>
          <a:p>
            <a:r>
              <a:rPr lang="ru-RU" sz="3200" b="1" i="1" dirty="0" smtClean="0">
                <a:solidFill>
                  <a:schemeClr val="tx1"/>
                </a:solidFill>
              </a:rPr>
              <a:t>                    «Наркотики – путь в никуда»</a:t>
            </a:r>
          </a:p>
          <a:p>
            <a:endParaRPr lang="ru-RU" sz="3200" b="1" i="1" dirty="0" smtClean="0">
              <a:solidFill>
                <a:schemeClr val="tx1"/>
              </a:solidFill>
            </a:endParaRPr>
          </a:p>
          <a:p>
            <a:endParaRPr lang="ru-RU" sz="3200" b="1" i="1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                                    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                         </a:t>
            </a: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645024"/>
            <a:ext cx="5400600" cy="30963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8-008-Kak-vygljadit-zhizn-narkoma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980728"/>
            <a:ext cx="7776864" cy="5400600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488832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Признаки употребления наркотиков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rizna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628800"/>
            <a:ext cx="7488832" cy="4680520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7848872" cy="5616624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Распространение употребления наркотиков – одна из самых серьезных проблем в обществе. Количество наркоманов растет т.к. наркотики распространяют бесплатно в клубах, барах и других местах где много молодых людей. В качестве мотивов употребления наркотиков выступают: подражание другим, любопытство, желание испытать новые ощущения. Неудовлетворенность жизнью, желание забыться, личная драма – также являются причинами употребления наркотиков. Среди наркоманов большинство – молодые люди, в основном не старше 35 лет. 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18662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7848872" cy="5760640"/>
          </a:xfrm>
        </p:spPr>
      </p:pic>
    </p:spTree>
    <p:extLst>
      <p:ext uri="{BB962C8B-B14F-4D97-AF65-F5344CB8AC3E}">
        <p14:creationId xmlns="" xmlns:p14="http://schemas.microsoft.com/office/powerpoint/2010/main" val="12250267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92696"/>
            <a:ext cx="8136904" cy="5139933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sz="4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Что такое наркотики?</a:t>
            </a:r>
            <a:endParaRPr lang="ru-RU" sz="4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8580" indent="0">
              <a:buNone/>
            </a:pPr>
            <a:r>
              <a:rPr lang="ru-RU" sz="1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Наркотики- 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группа веществ, вызывающих физическую зависимость, не связанных с нормальной жизнедеятельностью.</a:t>
            </a:r>
          </a:p>
          <a:p>
            <a:pPr marL="68580" indent="0">
              <a:buNone/>
            </a:pPr>
            <a:endParaRPr lang="ru-RU" sz="1800" b="1" i="1" dirty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ru-RU" sz="1800" b="1" i="1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ru-RU" sz="1800" b="1" i="1" dirty="0" smtClean="0">
              <a:solidFill>
                <a:schemeClr val="accent3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48880"/>
            <a:ext cx="7128792" cy="403244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27664"/>
            <a:ext cx="7776864" cy="601136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появились наркотики?</a:t>
            </a:r>
            <a:endParaRPr lang="ru-RU" sz="4400" b="1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72816"/>
            <a:ext cx="7920880" cy="4059813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Наши предки употребляли </a:t>
            </a:r>
            <a:r>
              <a:rPr lang="ru-RU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психоактивные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вещества в ритуальных целях – для общения с миром духов. Для этого применялись вещества природного происхождения, в том числе грибы и травы. Наркотики употреблялись только служителями культа или избранными членами общества.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149080"/>
            <a:ext cx="4968552" cy="2304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6673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908720"/>
            <a:ext cx="8208912" cy="5544616"/>
          </a:xfr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-6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880" t="2115" r="1008" b="17591"/>
          <a:stretch/>
        </p:blipFill>
        <p:spPr>
          <a:xfrm>
            <a:off x="685800" y="692696"/>
            <a:ext cx="7846640" cy="5616624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4503" y="865064"/>
            <a:ext cx="6861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Какой вред здоровью несет наркомания?</a:t>
            </a:r>
            <a:endParaRPr lang="ru-RU" sz="2800" b="1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428736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Хроническое употребление наркотиков приводит к истощению и снижению сопротивляемости организма к инфекциям. Наркоманы являются распространителями разных форм гепатита, венерических заболеваний, СПИДА. У наркомана поражаются все важнейшие органы, организм истощается, появляются различные психические расстройства. Обычно наркоманы не доживают и до 30 лет.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08" y="3266608"/>
            <a:ext cx="5484440" cy="3186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7992888" cy="4995917"/>
          </a:xfrm>
        </p:spPr>
        <p:txBody>
          <a:bodyPr/>
          <a:lstStyle/>
          <a:p>
            <a:pPr marL="68580" indent="0" algn="just">
              <a:buNone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Все наркотические вещества –это яд, а их действие на мозг – симптомы отравления. Первым страдает головной мозг. Из-за гибели его клеток у наркомана снижается интеллект и память, нарушается мышление. Употребление наркотиков вызывает нарушение психики. </a:t>
            </a:r>
          </a:p>
          <a:p>
            <a:pPr marL="68580" indent="0" algn="just">
              <a:buNone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П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рием наркотиков разрушает печень и вызывает развитие цирроза. А также у наркоманов быстро истощается сердечная мышца и значительно снижается иммунитет.</a:t>
            </a:r>
          </a:p>
          <a:p>
            <a:pPr marL="6858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98" y="3571876"/>
            <a:ext cx="6215106" cy="29289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41374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836712"/>
            <a:ext cx="7992888" cy="5544616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45667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Степени развития наркомании:</a:t>
            </a:r>
            <a:endParaRPr lang="ru-RU" b="1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484785"/>
            <a:ext cx="8104414" cy="2372844"/>
          </a:xfrm>
        </p:spPr>
        <p:txBody>
          <a:bodyPr>
            <a:normAutofit fontScale="92500" lnSpcReduction="10000"/>
          </a:bodyPr>
          <a:lstStyle/>
          <a:p>
            <a:pPr marL="68580" indent="0" algn="just">
              <a:buNone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Существует 3 степени развития наркомании: </a:t>
            </a:r>
          </a:p>
          <a:p>
            <a:pPr algn="just">
              <a:buFontTx/>
              <a:buChar char="-"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1 степень (обычная психическая зависимость) Поиск наркотика для получения приятных ощущений, но отсутствие физической зависимости, а прекращение приема наркотика пока не вызывает мучительных ощущений.</a:t>
            </a:r>
          </a:p>
          <a:p>
            <a:pPr algn="just">
              <a:buFontTx/>
              <a:buChar char="-"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2 степень (физическая зависимость) прием наркотиков направлен на то, чтобы вызвать опьянение, а также избежать ломки.</a:t>
            </a:r>
          </a:p>
          <a:p>
            <a:pPr algn="just">
              <a:buFontTx/>
              <a:buChar char="-"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3 степень (полная физическая и психическая зависимость) потеря личности и животное состояние.</a:t>
            </a:r>
          </a:p>
          <a:p>
            <a:pPr algn="just">
              <a:buFontTx/>
              <a:buChar char="-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2" y="3857628"/>
            <a:ext cx="5256584" cy="25922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14299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279</TotalTime>
  <Words>352</Words>
  <Application>Microsoft Office PowerPoint</Application>
  <PresentationFormat>Экран (4:3)</PresentationFormat>
  <Paragraphs>30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Остин</vt:lpstr>
      <vt:lpstr>Слайд 1</vt:lpstr>
      <vt:lpstr>Слайд 2</vt:lpstr>
      <vt:lpstr>Как появились наркотики?</vt:lpstr>
      <vt:lpstr>Слайд 4</vt:lpstr>
      <vt:lpstr>Слайд 5</vt:lpstr>
      <vt:lpstr>Слайд 6</vt:lpstr>
      <vt:lpstr>Слайд 7</vt:lpstr>
      <vt:lpstr>Слайд 8</vt:lpstr>
      <vt:lpstr>Степени развития наркомании:</vt:lpstr>
      <vt:lpstr>Слайд 10</vt:lpstr>
      <vt:lpstr>Признаки употребления наркотиков</vt:lpstr>
      <vt:lpstr>Слайд 12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37</cp:revision>
  <dcterms:created xsi:type="dcterms:W3CDTF">2018-02-18T09:26:32Z</dcterms:created>
  <dcterms:modified xsi:type="dcterms:W3CDTF">2020-06-25T16:40:47Z</dcterms:modified>
</cp:coreProperties>
</file>