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sldIdLst>
    <p:sldId id="256" r:id="rId2"/>
    <p:sldId id="259" r:id="rId3"/>
    <p:sldId id="260" r:id="rId4"/>
    <p:sldId id="261" r:id="rId5"/>
    <p:sldId id="263" r:id="rId6"/>
    <p:sldId id="269" r:id="rId7"/>
    <p:sldId id="265" r:id="rId8"/>
    <p:sldId id="268" r:id="rId9"/>
    <p:sldId id="270" r:id="rId10"/>
    <p:sldId id="271" r:id="rId11"/>
    <p:sldId id="258" r:id="rId12"/>
    <p:sldId id="275" r:id="rId13"/>
    <p:sldId id="272" r:id="rId14"/>
    <p:sldId id="279" r:id="rId15"/>
    <p:sldId id="28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357" autoAdjust="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63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604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125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71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483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53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948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13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663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5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11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226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888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59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238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93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46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587" y="0"/>
            <a:ext cx="8825658" cy="267764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Остановись и подумай!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endParaRPr lang="ru-RU" sz="4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38" y="2226657"/>
            <a:ext cx="6411356" cy="42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92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717" y="0"/>
            <a:ext cx="105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51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582" y="1"/>
            <a:ext cx="10616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79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718" y="1"/>
            <a:ext cx="10588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84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24" y="161773"/>
            <a:ext cx="9404723" cy="140053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профилактике правонарушений несовершеннолетних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101" y="1223889"/>
            <a:ext cx="9884897" cy="5634111"/>
          </a:xfrm>
        </p:spPr>
      </p:pic>
    </p:spTree>
    <p:extLst>
      <p:ext uri="{BB962C8B-B14F-4D97-AF65-F5344CB8AC3E}">
        <p14:creationId xmlns:p14="http://schemas.microsoft.com/office/powerpoint/2010/main" xmlns="" val="373210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5" y="0"/>
            <a:ext cx="10574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45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2" y="0"/>
            <a:ext cx="10616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93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648" y="0"/>
            <a:ext cx="10602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94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129" y="397300"/>
            <a:ext cx="9661671" cy="1583900"/>
          </a:xfrm>
        </p:spPr>
        <p:txBody>
          <a:bodyPr/>
          <a:lstStyle/>
          <a:p>
            <a:r>
              <a:rPr lang="ru-RU" sz="2400" b="1" dirty="0"/>
              <a:t>Правонарушение </a:t>
            </a:r>
            <a:r>
              <a:rPr lang="ru-RU" sz="2000" dirty="0"/>
              <a:t>— неправомерное поведение, виновное противоправное общественно опасное деяние (действие или бездействие), противоречащее требованиям правовых норм и совершённое </a:t>
            </a:r>
            <a:r>
              <a:rPr lang="ru-RU" sz="2000" dirty="0" smtClean="0"/>
              <a:t>праводееспособным</a:t>
            </a:r>
            <a:r>
              <a:rPr lang="ru-RU" sz="2000" dirty="0" smtClean="0"/>
              <a:t> </a:t>
            </a:r>
            <a:r>
              <a:rPr lang="ru-RU" sz="2000" dirty="0"/>
              <a:t>лицом или лицами.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13" y="1814732"/>
            <a:ext cx="6161650" cy="50432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461" y="1828800"/>
            <a:ext cx="5861539" cy="5029200"/>
          </a:xfrm>
        </p:spPr>
      </p:pic>
    </p:spTree>
    <p:extLst>
      <p:ext uri="{BB962C8B-B14F-4D97-AF65-F5344CB8AC3E}">
        <p14:creationId xmlns:p14="http://schemas.microsoft.com/office/powerpoint/2010/main" xmlns="" val="318721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14" y="0"/>
            <a:ext cx="10630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13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393" y="350762"/>
            <a:ext cx="9551963" cy="1705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Подросток, помни!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твой  плохой проступок  следует определенная ответственность!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813" y="1899138"/>
            <a:ext cx="5866228" cy="495886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5040" y="1899138"/>
            <a:ext cx="6156959" cy="49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48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582" y="0"/>
            <a:ext cx="10616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77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2" y="0"/>
            <a:ext cx="10616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98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2" y="1"/>
            <a:ext cx="10616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11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2" y="0"/>
            <a:ext cx="10616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06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18" y="0"/>
            <a:ext cx="10588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91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616</TotalTime>
  <Words>15</Words>
  <Application>Microsoft Office PowerPoint</Application>
  <PresentationFormat>Произвольный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Остановись и подумай! </vt:lpstr>
      <vt:lpstr>Правонарушение — неправомерное поведение, виновное противоправное общественно опасное деяние (действие или бездействие), противоречащее требованиям правовых норм и совершённое праводееспособным лицом или лицами.</vt:lpstr>
      <vt:lpstr>Слайд 3</vt:lpstr>
      <vt:lpstr>Подросток, помни! За каждый твой  плохой проступок  следует определенная ответственность!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Роль семьи в профилактике правонарушений несовершеннолетних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правонарушений среди несовершеннолетних!</dc:title>
  <dc:creator>1</dc:creator>
  <cp:lastModifiedBy>User</cp:lastModifiedBy>
  <cp:revision>66</cp:revision>
  <dcterms:created xsi:type="dcterms:W3CDTF">2020-11-22T13:58:49Z</dcterms:created>
  <dcterms:modified xsi:type="dcterms:W3CDTF">2020-12-09T19:36:30Z</dcterms:modified>
</cp:coreProperties>
</file>