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59" r:id="rId3"/>
    <p:sldId id="262" r:id="rId4"/>
    <p:sldId id="263" r:id="rId5"/>
    <p:sldId id="280" r:id="rId6"/>
    <p:sldId id="278" r:id="rId7"/>
    <p:sldId id="284" r:id="rId8"/>
    <p:sldId id="277" r:id="rId9"/>
    <p:sldId id="279" r:id="rId10"/>
    <p:sldId id="283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57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7239000" cy="214311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48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Arial Black" pitchFamily="34" charset="0"/>
              </a:rPr>
              <a:t>ВЛИЯНИЕ КОМПЬЮТЕРА НА ЗДОРОВЬЕ ДЕТЕЙ</a:t>
            </a:r>
            <a:endParaRPr lang="ru-RU" sz="4800" b="1" dirty="0">
              <a:latin typeface="Arial Black" pitchFamily="34" charset="0"/>
            </a:endParaRPr>
          </a:p>
        </p:txBody>
      </p:sp>
      <p:pic>
        <p:nvPicPr>
          <p:cNvPr id="1026" name="Picture 2" descr="C:\Users\User\Downloads\349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81439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РЕКОМЕНДАЦИИ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Calibri" pitchFamily="34" charset="0"/>
              </a:rPr>
              <a:t>    Выполнять специальные упражнения для глаз, помогающие детям избежать проблем, связанных с использованием компьютера. Чередовать работу за компьютером с другими видами деятельности. Неплохо также разнообразить характер занятий за компьютером. Например, работу с текстовым процессором можно чередовать с игрой, в которой присутствуют движущиеся объекты. Во время занятий за компьютером не горбиться. Если выработать у себя привычку сидеть ровно и смотреть прямо на компьютер, то вероятнее всего вам удастся в будущем избежать проблем с мышцами и суставами. Выбирать игры, способствующие развитию, обучению. 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143899" cy="6901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799px-Pljhjdm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8143900" cy="7000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Вред Компьютера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2857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alibri" pitchFamily="34" charset="0"/>
              </a:rPr>
              <a:t>    Сидячее положение</a:t>
            </a:r>
            <a:r>
              <a:rPr lang="ru-RU" sz="2400" dirty="0" smtClean="0">
                <a:latin typeface="Calibri" pitchFamily="34" charset="0"/>
              </a:rPr>
              <a:t> – это один из наиболее вредных аспектов работы за компьютером. Застой крови в области малого таза, нагрузка на опорно-двигательный аппарат, отложение солей, сколиоз и остеохондроз, варикозное расширение вен, ожирение – вот неполный список того, к чему может привести </a:t>
            </a:r>
            <a:r>
              <a:rPr lang="ru-RU" sz="2400" b="1" dirty="0" smtClean="0">
                <a:latin typeface="Calibri" pitchFamily="34" charset="0"/>
              </a:rPr>
              <a:t>работа в сидячем положении</a:t>
            </a:r>
            <a:r>
              <a:rPr lang="ru-RU" sz="2400" dirty="0" smtClean="0">
                <a:latin typeface="Calibri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7" name="Picture 3" descr="C:\Users\User\Downloads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3929090" cy="3643314"/>
          </a:xfrm>
          <a:prstGeom prst="rect">
            <a:avLst/>
          </a:prstGeom>
          <a:noFill/>
        </p:spPr>
      </p:pic>
      <p:pic>
        <p:nvPicPr>
          <p:cNvPr id="1029" name="Picture 5" descr="C:\Users\User\Downloads\sea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421481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43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Вред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1857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alibri" pitchFamily="34" charset="0"/>
              </a:rPr>
              <a:t>    Нагрузка на суставы кистей рук </a:t>
            </a:r>
            <a:r>
              <a:rPr lang="ru-RU" sz="2400" dirty="0" smtClean="0">
                <a:latin typeface="Calibri" pitchFamily="34" charset="0"/>
              </a:rPr>
              <a:t>во время работы на компьютере может привести к онемению и слабости подушечек пальцев, как следствие – к нарушению работы суставов кисти.</a:t>
            </a:r>
          </a:p>
        </p:txBody>
      </p:sp>
      <p:pic>
        <p:nvPicPr>
          <p:cNvPr id="3074" name="Picture 2" descr="C:\Users\User\Downloads\6463fcdeed56e110e7546a337b2c02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8143900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2144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Вред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242889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Calibri" pitchFamily="34" charset="0"/>
              </a:rPr>
              <a:t>    Нагрузка на зрение. </a:t>
            </a:r>
            <a:r>
              <a:rPr lang="ru-RU" sz="2400" dirty="0" smtClean="0">
                <a:latin typeface="Calibri" pitchFamily="34" charset="0"/>
              </a:rPr>
              <a:t>Продолжительная работа на компьютере приводит к зрительному переутомлению, что, в свою очередь, может привести к снижению остроты зрения. Ребёнок может проводить за компьютером не более          10-25 минут, после чего необходимо сделать перерыв и небольшую гимнастику для глаз.</a:t>
            </a:r>
          </a:p>
        </p:txBody>
      </p:sp>
      <p:pic>
        <p:nvPicPr>
          <p:cNvPr id="4098" name="Picture 2" descr="C:\Users\User\Downloads\1461e2d4f7cbb6361afbeb8ba64c425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786190"/>
            <a:ext cx="3571900" cy="3071810"/>
          </a:xfrm>
          <a:prstGeom prst="rect">
            <a:avLst/>
          </a:prstGeom>
          <a:noFill/>
        </p:spPr>
      </p:pic>
      <p:pic>
        <p:nvPicPr>
          <p:cNvPr id="4099" name="Picture 3" descr="C:\Users\User\Downloads\standing_desk_1-400x1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57200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Вред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Calibri" pitchFamily="34" charset="0"/>
              </a:rPr>
              <a:t>    </a:t>
            </a:r>
            <a:r>
              <a:rPr lang="ru-RU" sz="2400" b="1" dirty="0" smtClean="0">
                <a:latin typeface="Calibri" pitchFamily="34" charset="0"/>
              </a:rPr>
              <a:t>Психическая нагрузка и стресс при потере информации. </a:t>
            </a:r>
            <a:r>
              <a:rPr lang="ru-RU" sz="2400" dirty="0" smtClean="0">
                <a:latin typeface="Calibri" pitchFamily="34" charset="0"/>
              </a:rPr>
              <a:t>Компьютер требует сосредоточенности. Если компьютер "зависает", в результате действия вирусов или поломки носителей, при сбоях программ теряется важная и полезная информация, то это может вызвать нервозность, повышение давления, ухудшение сна.</a:t>
            </a:r>
          </a:p>
          <a:p>
            <a:pPr algn="just"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latin typeface="Calibri" pitchFamily="34" charset="0"/>
              </a:rPr>
              <a:t>Компьютерная зависимость. </a:t>
            </a:r>
            <a:r>
              <a:rPr lang="ru-RU" sz="2400" dirty="0" smtClean="0">
                <a:latin typeface="Calibri" pitchFamily="34" charset="0"/>
              </a:rPr>
              <a:t>Если ребенок ест, пьет чай, готовит уроки у компьютера.  Провел хотя бы одну ночь у компьютера. Прогулял школу – сидел за компьютером. Приходит домой, и сразу к компьютеру. Забыл поесть, почистить зубы (раньше такого не наблюдалось). Пребывает в плохом, раздраженном настроении, не может ничем заняться, если компьютер сломался. Конфликтует, угрожает, шантажирует в ответ на запрет сидеть за компьютером.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Польза Компьютера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7481918" cy="192882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2900" dirty="0" smtClean="0">
                <a:latin typeface="Calibri" pitchFamily="34" charset="0"/>
              </a:rPr>
              <a:t>    </a:t>
            </a:r>
            <a:r>
              <a:rPr lang="ru-RU" sz="2800" dirty="0" smtClean="0">
                <a:latin typeface="Calibri" pitchFamily="34" charset="0"/>
              </a:rPr>
              <a:t>Компьютер при правильном использовании приносит пользу. С помощью компьютера можно почерпнуть много нового, рисовать, записывать музыку, редактировать фотографии. Компьютер помогает развиваться ребенку.</a:t>
            </a:r>
          </a:p>
          <a:p>
            <a:pPr>
              <a:buNone/>
            </a:pPr>
            <a:r>
              <a:rPr lang="ru-RU" sz="2400" dirty="0" smtClean="0">
                <a:latin typeface="Calibri" pitchFamily="34" charset="0"/>
              </a:rPr>
              <a:t>      </a:t>
            </a:r>
            <a:endParaRPr lang="ru-RU" sz="2400" dirty="0"/>
          </a:p>
        </p:txBody>
      </p:sp>
      <p:pic>
        <p:nvPicPr>
          <p:cNvPr id="5122" name="Picture 2" descr="C:\Users\User\Download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8143900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715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Польза Компьютера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481918" cy="48463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Компьютерные игры </a:t>
            </a:r>
            <a:r>
              <a:rPr lang="ru-RU" sz="2800" b="1" dirty="0" smtClean="0">
                <a:latin typeface="Calibri" pitchFamily="34" charset="0"/>
              </a:rPr>
              <a:t>развивают</a:t>
            </a:r>
            <a:r>
              <a:rPr lang="ru-RU" sz="2800" dirty="0" smtClean="0">
                <a:latin typeface="Calibri" pitchFamily="34" charset="0"/>
              </a:rPr>
              <a:t> у детей: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быстроту реакции;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мелкую моторику рук;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визуальное восприятие объектов;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память и внимание;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логическое мышление;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зрительно-моторную координацию.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 Компьютерные игры </a:t>
            </a:r>
            <a:r>
              <a:rPr lang="ru-RU" sz="2800" b="1" dirty="0" smtClean="0">
                <a:latin typeface="Calibri" pitchFamily="34" charset="0"/>
              </a:rPr>
              <a:t>учат</a:t>
            </a:r>
            <a:r>
              <a:rPr lang="ru-RU" sz="2800" dirty="0" smtClean="0">
                <a:latin typeface="Calibri" pitchFamily="34" charset="0"/>
              </a:rPr>
              <a:t> ребенка: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классифицировать и обобщать;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аналитически мыслить в нестандартной   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   ситуации;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добиваться своей цели;</a:t>
            </a:r>
          </a:p>
          <a:p>
            <a:pPr>
              <a:buNone/>
            </a:pPr>
            <a:r>
              <a:rPr lang="ru-RU" sz="2800" dirty="0" smtClean="0">
                <a:latin typeface="Calibri" pitchFamily="34" charset="0"/>
              </a:rPr>
              <a:t>      • совершенствовать интеллектуальные навыки.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806</TotalTime>
  <Words>333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Вред Компьютера</vt:lpstr>
      <vt:lpstr>Вред Компьютера</vt:lpstr>
      <vt:lpstr>Вред Компьютера</vt:lpstr>
      <vt:lpstr>Вред Компьютера</vt:lpstr>
      <vt:lpstr>Польза Компьютера</vt:lpstr>
      <vt:lpstr>Польза Компьютера</vt:lpstr>
      <vt:lpstr>Слайд 10</vt:lpstr>
      <vt:lpstr>РЕКОМЕНДАЦИИ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компьютера на здоровье школьников</dc:title>
  <cp:lastModifiedBy>User</cp:lastModifiedBy>
  <cp:revision>94</cp:revision>
  <dcterms:modified xsi:type="dcterms:W3CDTF">2021-01-30T14:47:10Z</dcterms:modified>
</cp:coreProperties>
</file>