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9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67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58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28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19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43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89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96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58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05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81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43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C096-9EFF-4E28-BDB6-616786EFFE50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D0C2-3F9D-41C8-A006-3F3E28C21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58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В НОВЫЙ ГОД ЗА СКАЗКАМИ !</a:t>
            </a:r>
            <a:endParaRPr lang="ru-RU" b="1" i="1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C:\Users\User\Downloads\669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09897"/>
            <a:ext cx="12192000" cy="62179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5943"/>
            <a:ext cx="12192000" cy="7380513"/>
          </a:xfrm>
        </p:spPr>
      </p:pic>
    </p:spTree>
    <p:extLst>
      <p:ext uri="{BB962C8B-B14F-4D97-AF65-F5344CB8AC3E}">
        <p14:creationId xmlns:p14="http://schemas.microsoft.com/office/powerpoint/2010/main" xmlns="" val="331988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5942"/>
            <a:ext cx="12192000" cy="7262948"/>
          </a:xfrm>
        </p:spPr>
      </p:pic>
    </p:spTree>
    <p:extLst>
      <p:ext uri="{BB962C8B-B14F-4D97-AF65-F5344CB8AC3E}">
        <p14:creationId xmlns:p14="http://schemas.microsoft.com/office/powerpoint/2010/main" xmlns="" val="312490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068"/>
            <a:ext cx="12192000" cy="7262948"/>
          </a:xfrm>
        </p:spPr>
      </p:pic>
    </p:spTree>
    <p:extLst>
      <p:ext uri="{BB962C8B-B14F-4D97-AF65-F5344CB8AC3E}">
        <p14:creationId xmlns:p14="http://schemas.microsoft.com/office/powerpoint/2010/main" xmlns="" val="242692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8194"/>
            <a:ext cx="12192000" cy="7106194"/>
          </a:xfrm>
        </p:spPr>
      </p:pic>
    </p:spTree>
    <p:extLst>
      <p:ext uri="{BB962C8B-B14F-4D97-AF65-F5344CB8AC3E}">
        <p14:creationId xmlns:p14="http://schemas.microsoft.com/office/powerpoint/2010/main" xmlns="" val="82798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1256"/>
            <a:ext cx="12192000" cy="7302136"/>
          </a:xfrm>
        </p:spPr>
      </p:pic>
    </p:spTree>
    <p:extLst>
      <p:ext uri="{BB962C8B-B14F-4D97-AF65-F5344CB8AC3E}">
        <p14:creationId xmlns:p14="http://schemas.microsoft.com/office/powerpoint/2010/main" xmlns="" val="197052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2potLkfur1fG_1200x0_AybP2us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82881"/>
            <a:ext cx="12192000" cy="72760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5943"/>
            <a:ext cx="12192000" cy="7695863"/>
          </a:xfrm>
        </p:spPr>
      </p:pic>
    </p:spTree>
    <p:extLst>
      <p:ext uri="{BB962C8B-B14F-4D97-AF65-F5344CB8AC3E}">
        <p14:creationId xmlns:p14="http://schemas.microsoft.com/office/powerpoint/2010/main" xmlns="" val="15618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26571"/>
            <a:ext cx="12192000" cy="7184571"/>
          </a:xfrm>
        </p:spPr>
      </p:pic>
    </p:spTree>
    <p:extLst>
      <p:ext uri="{BB962C8B-B14F-4D97-AF65-F5344CB8AC3E}">
        <p14:creationId xmlns:p14="http://schemas.microsoft.com/office/powerpoint/2010/main" xmlns="" val="24474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5130"/>
            <a:ext cx="12192000" cy="7276010"/>
          </a:xfrm>
        </p:spPr>
      </p:pic>
    </p:spTree>
    <p:extLst>
      <p:ext uri="{BB962C8B-B14F-4D97-AF65-F5344CB8AC3E}">
        <p14:creationId xmlns:p14="http://schemas.microsoft.com/office/powerpoint/2010/main" xmlns="" val="234617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26570"/>
            <a:ext cx="12192000" cy="7458972"/>
          </a:xfrm>
        </p:spPr>
      </p:pic>
    </p:spTree>
    <p:extLst>
      <p:ext uri="{BB962C8B-B14F-4D97-AF65-F5344CB8AC3E}">
        <p14:creationId xmlns:p14="http://schemas.microsoft.com/office/powerpoint/2010/main" xmlns="" val="210182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9006"/>
            <a:ext cx="12192000" cy="7234431"/>
          </a:xfrm>
        </p:spPr>
      </p:pic>
    </p:spTree>
    <p:extLst>
      <p:ext uri="{BB962C8B-B14F-4D97-AF65-F5344CB8AC3E}">
        <p14:creationId xmlns:p14="http://schemas.microsoft.com/office/powerpoint/2010/main" xmlns="" val="208974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9006"/>
            <a:ext cx="12192000" cy="7408815"/>
          </a:xfrm>
        </p:spPr>
      </p:pic>
    </p:spTree>
    <p:extLst>
      <p:ext uri="{BB962C8B-B14F-4D97-AF65-F5344CB8AC3E}">
        <p14:creationId xmlns:p14="http://schemas.microsoft.com/office/powerpoint/2010/main" xmlns="" val="188348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9007"/>
            <a:ext cx="12192000" cy="7262949"/>
          </a:xfrm>
        </p:spPr>
      </p:pic>
    </p:spTree>
    <p:extLst>
      <p:ext uri="{BB962C8B-B14F-4D97-AF65-F5344CB8AC3E}">
        <p14:creationId xmlns:p14="http://schemas.microsoft.com/office/powerpoint/2010/main" xmlns="" val="71953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8823"/>
            <a:ext cx="12192000" cy="7406640"/>
          </a:xfrm>
        </p:spPr>
      </p:pic>
    </p:spTree>
    <p:extLst>
      <p:ext uri="{BB962C8B-B14F-4D97-AF65-F5344CB8AC3E}">
        <p14:creationId xmlns:p14="http://schemas.microsoft.com/office/powerpoint/2010/main" xmlns="" val="294589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6</Words>
  <Application>Microsoft Office PowerPoint</Application>
  <PresentationFormat>Произвольный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 НОВЫЙ ГОД ЗА СКАЗКАМИ 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59</cp:revision>
  <dcterms:created xsi:type="dcterms:W3CDTF">2020-12-20T15:04:19Z</dcterms:created>
  <dcterms:modified xsi:type="dcterms:W3CDTF">2020-12-26T10:53:23Z</dcterms:modified>
</cp:coreProperties>
</file>