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93" r:id="rId2"/>
    <p:sldId id="271" r:id="rId3"/>
    <p:sldId id="285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3" r:id="rId15"/>
    <p:sldId id="284" r:id="rId16"/>
    <p:sldId id="286" r:id="rId17"/>
    <p:sldId id="287" r:id="rId18"/>
    <p:sldId id="288" r:id="rId19"/>
    <p:sldId id="29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94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967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658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28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119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43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389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696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7585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05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381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743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C096-9EFF-4E28-BDB6-616786EFFE50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CD0C2-3F9D-41C8-A006-3F3E28C210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058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52697"/>
            <a:ext cx="10515600" cy="10711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rPr>
              <a:t>По страницам новогодних утренников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rPr>
              <a:t>!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User\Downloads\51a9585742f4979f8a8d76c77f1686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31075"/>
            <a:ext cx="12192000" cy="67796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4320"/>
            <a:ext cx="12192000" cy="7524206"/>
          </a:xfrm>
        </p:spPr>
      </p:pic>
    </p:spTree>
    <p:extLst>
      <p:ext uri="{BB962C8B-B14F-4D97-AF65-F5344CB8AC3E}">
        <p14:creationId xmlns:p14="http://schemas.microsoft.com/office/powerpoint/2010/main" xmlns="" val="129664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4321"/>
            <a:ext cx="12192000" cy="7458891"/>
          </a:xfrm>
        </p:spPr>
      </p:pic>
    </p:spTree>
    <p:extLst>
      <p:ext uri="{BB962C8B-B14F-4D97-AF65-F5344CB8AC3E}">
        <p14:creationId xmlns:p14="http://schemas.microsoft.com/office/powerpoint/2010/main" xmlns="" val="265217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22514"/>
            <a:ext cx="12192000" cy="7680959"/>
          </a:xfrm>
        </p:spPr>
      </p:pic>
    </p:spTree>
    <p:extLst>
      <p:ext uri="{BB962C8B-B14F-4D97-AF65-F5344CB8AC3E}">
        <p14:creationId xmlns:p14="http://schemas.microsoft.com/office/powerpoint/2010/main" xmlns="" val="60718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261257"/>
            <a:ext cx="12492507" cy="7354388"/>
          </a:xfrm>
        </p:spPr>
      </p:pic>
    </p:spTree>
    <p:extLst>
      <p:ext uri="{BB962C8B-B14F-4D97-AF65-F5344CB8AC3E}">
        <p14:creationId xmlns:p14="http://schemas.microsoft.com/office/powerpoint/2010/main" xmlns="" val="55195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509"/>
            <a:ext cx="12192000" cy="7498080"/>
          </a:xfrm>
        </p:spPr>
      </p:pic>
    </p:spTree>
    <p:extLst>
      <p:ext uri="{BB962C8B-B14F-4D97-AF65-F5344CB8AC3E}">
        <p14:creationId xmlns:p14="http://schemas.microsoft.com/office/powerpoint/2010/main" xmlns="" val="302428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6571"/>
            <a:ext cx="12192000" cy="7419702"/>
          </a:xfrm>
        </p:spPr>
      </p:pic>
    </p:spTree>
    <p:extLst>
      <p:ext uri="{BB962C8B-B14F-4D97-AF65-F5344CB8AC3E}">
        <p14:creationId xmlns:p14="http://schemas.microsoft.com/office/powerpoint/2010/main" xmlns="" val="382369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52697"/>
            <a:ext cx="12192000" cy="7511143"/>
          </a:xfrm>
        </p:spPr>
      </p:pic>
    </p:spTree>
    <p:extLst>
      <p:ext uri="{BB962C8B-B14F-4D97-AF65-F5344CB8AC3E}">
        <p14:creationId xmlns:p14="http://schemas.microsoft.com/office/powerpoint/2010/main" xmlns="" val="129508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87382"/>
            <a:ext cx="12192000" cy="7733730"/>
          </a:xfrm>
        </p:spPr>
      </p:pic>
    </p:spTree>
    <p:extLst>
      <p:ext uri="{BB962C8B-B14F-4D97-AF65-F5344CB8AC3E}">
        <p14:creationId xmlns:p14="http://schemas.microsoft.com/office/powerpoint/2010/main" xmlns="" val="277003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00446"/>
            <a:ext cx="12192000" cy="7498080"/>
          </a:xfrm>
        </p:spPr>
      </p:pic>
    </p:spTree>
    <p:extLst>
      <p:ext uri="{BB962C8B-B14F-4D97-AF65-F5344CB8AC3E}">
        <p14:creationId xmlns:p14="http://schemas.microsoft.com/office/powerpoint/2010/main" xmlns="" val="65427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wnloads\Ml1B4or8ID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13509"/>
            <a:ext cx="12192000" cy="73674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5131"/>
            <a:ext cx="12192000" cy="7289074"/>
          </a:xfrm>
        </p:spPr>
      </p:pic>
    </p:spTree>
    <p:extLst>
      <p:ext uri="{BB962C8B-B14F-4D97-AF65-F5344CB8AC3E}">
        <p14:creationId xmlns:p14="http://schemas.microsoft.com/office/powerpoint/2010/main" xmlns="" val="314131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509"/>
            <a:ext cx="12192000" cy="7393578"/>
          </a:xfrm>
        </p:spPr>
      </p:pic>
    </p:spTree>
    <p:extLst>
      <p:ext uri="{BB962C8B-B14F-4D97-AF65-F5344CB8AC3E}">
        <p14:creationId xmlns:p14="http://schemas.microsoft.com/office/powerpoint/2010/main" xmlns="" val="250386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09006"/>
            <a:ext cx="12192000" cy="7262949"/>
          </a:xfrm>
        </p:spPr>
      </p:pic>
    </p:spTree>
    <p:extLst>
      <p:ext uri="{BB962C8B-B14F-4D97-AF65-F5344CB8AC3E}">
        <p14:creationId xmlns:p14="http://schemas.microsoft.com/office/powerpoint/2010/main" xmlns="" val="198375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18011"/>
            <a:ext cx="12192000" cy="7511141"/>
          </a:xfrm>
        </p:spPr>
      </p:pic>
    </p:spTree>
    <p:extLst>
      <p:ext uri="{BB962C8B-B14F-4D97-AF65-F5344CB8AC3E}">
        <p14:creationId xmlns:p14="http://schemas.microsoft.com/office/powerpoint/2010/main" xmlns="" val="214939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4320"/>
            <a:ext cx="12192000" cy="7341326"/>
          </a:xfrm>
        </p:spPr>
      </p:pic>
    </p:spTree>
    <p:extLst>
      <p:ext uri="{BB962C8B-B14F-4D97-AF65-F5344CB8AC3E}">
        <p14:creationId xmlns:p14="http://schemas.microsoft.com/office/powerpoint/2010/main" xmlns="" val="165529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09006"/>
            <a:ext cx="12192000" cy="7262949"/>
          </a:xfrm>
        </p:spPr>
      </p:pic>
    </p:spTree>
    <p:extLst>
      <p:ext uri="{BB962C8B-B14F-4D97-AF65-F5344CB8AC3E}">
        <p14:creationId xmlns:p14="http://schemas.microsoft.com/office/powerpoint/2010/main" xmlns="" val="106822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4320"/>
            <a:ext cx="12192000" cy="7380514"/>
          </a:xfrm>
        </p:spPr>
      </p:pic>
    </p:spTree>
    <p:extLst>
      <p:ext uri="{BB962C8B-B14F-4D97-AF65-F5344CB8AC3E}">
        <p14:creationId xmlns:p14="http://schemas.microsoft.com/office/powerpoint/2010/main" xmlns="" val="150981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5130"/>
            <a:ext cx="12192000" cy="7482214"/>
          </a:xfrm>
        </p:spPr>
      </p:pic>
    </p:spTree>
    <p:extLst>
      <p:ext uri="{BB962C8B-B14F-4D97-AF65-F5344CB8AC3E}">
        <p14:creationId xmlns:p14="http://schemas.microsoft.com/office/powerpoint/2010/main" xmlns="" val="144671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5</Words>
  <Application>Microsoft Office PowerPoint</Application>
  <PresentationFormat>Произвольный</PresentationFormat>
  <Paragraphs>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По страницам новогодних утренников!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59</cp:revision>
  <dcterms:created xsi:type="dcterms:W3CDTF">2020-12-20T15:04:19Z</dcterms:created>
  <dcterms:modified xsi:type="dcterms:W3CDTF">2020-12-27T11:19:07Z</dcterms:modified>
</cp:coreProperties>
</file>